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uimfoku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DD80D-81A7-4CB0-ACBF-9A9E7E39E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3200" b="1" dirty="0"/>
              <a:t>Hinter den Kulissen</a:t>
            </a:r>
            <a:br>
              <a:rPr lang="de-AT" sz="3200" b="1" dirty="0"/>
            </a:br>
            <a:endParaRPr lang="de-AT" sz="32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3E915A-885D-4219-A216-0702AAFB4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Vom Termin zum Behandlungsablauf </a:t>
            </a:r>
          </a:p>
        </p:txBody>
      </p:sp>
    </p:spTree>
    <p:extLst>
      <p:ext uri="{BB962C8B-B14F-4D97-AF65-F5344CB8AC3E}">
        <p14:creationId xmlns:p14="http://schemas.microsoft.com/office/powerpoint/2010/main" val="7801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15A6899-1F24-4226-803A-550DA9A0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1176292"/>
            <a:ext cx="2362200" cy="21370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47750" y="819150"/>
            <a:ext cx="35387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1:</a:t>
            </a:r>
          </a:p>
          <a:p>
            <a:endParaRPr lang="de-AT" dirty="0"/>
          </a:p>
          <a:p>
            <a:r>
              <a:rPr lang="de-AT" sz="2400" b="1" dirty="0"/>
              <a:t>Termin Vereinbarung</a:t>
            </a:r>
          </a:p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Per 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800" dirty="0"/>
          </a:p>
          <a:p>
            <a:r>
              <a:rPr lang="de-AT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info@duimfokus.com</a:t>
            </a:r>
            <a:endParaRPr lang="de-AT" sz="2000" dirty="0">
              <a:solidFill>
                <a:schemeClr val="accent1"/>
              </a:solidFill>
            </a:endParaRPr>
          </a:p>
          <a:p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Per Anruf/ Kurznachricht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800" dirty="0"/>
          </a:p>
          <a:p>
            <a:r>
              <a:rPr lang="de-AT" sz="2000" b="1" dirty="0">
                <a:solidFill>
                  <a:schemeClr val="accent1"/>
                </a:solidFill>
              </a:rPr>
              <a:t>+43680/2318105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776184-2D42-44C3-8BEE-897D7F81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6" y="3701118"/>
            <a:ext cx="2933699" cy="1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47749" y="571500"/>
            <a:ext cx="54006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2</a:t>
            </a:r>
          </a:p>
          <a:p>
            <a:endParaRPr lang="de-AT" sz="3600" b="1" dirty="0">
              <a:latin typeface="+mj-lt"/>
            </a:endParaRPr>
          </a:p>
          <a:p>
            <a:r>
              <a:rPr lang="de-AT" sz="3200" b="1" dirty="0">
                <a:latin typeface="+mj-lt"/>
              </a:rPr>
              <a:t>Vor der Behandlung</a:t>
            </a:r>
          </a:p>
          <a:p>
            <a:endParaRPr lang="de-AT" sz="2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Evtl. </a:t>
            </a:r>
            <a:r>
              <a:rPr lang="de-AT" sz="2400" b="1" dirty="0" err="1"/>
              <a:t>Überweisungschein</a:t>
            </a:r>
            <a:r>
              <a:rPr lang="de-AT" sz="2400" b="1" dirty="0"/>
              <a:t> </a:t>
            </a:r>
            <a:r>
              <a:rPr lang="de-AT" sz="2400" dirty="0"/>
              <a:t>vom Arzt holen ( bei chronischen Beschwerden und wegen der Rückerstattung OHNE Privatversicherung)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7524BA-9D6F-4FC9-A8B4-E54971D2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9" y="2036189"/>
            <a:ext cx="4876801" cy="34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47749" y="571500"/>
            <a:ext cx="54006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2</a:t>
            </a:r>
          </a:p>
          <a:p>
            <a:endParaRPr lang="de-AT" sz="3600" b="1" dirty="0">
              <a:latin typeface="+mj-lt"/>
            </a:endParaRPr>
          </a:p>
          <a:p>
            <a:r>
              <a:rPr lang="de-AT" sz="3200" b="1" dirty="0">
                <a:latin typeface="+mj-lt"/>
              </a:rPr>
              <a:t>Vor der Behandlung</a:t>
            </a:r>
          </a:p>
          <a:p>
            <a:endParaRPr lang="de-AT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dirty="0"/>
              <a:t>Anamnesebogen ausfüllen und ausgedruckt mitbringen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Ich schicke dir diesen per Mail 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Auch auf meiner Homepage unter Wahltherapeutin herunterzuladen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7524BA-9D6F-4FC9-A8B4-E54971D2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9" y="2036189"/>
            <a:ext cx="4876801" cy="34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47749" y="819150"/>
            <a:ext cx="5400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3</a:t>
            </a:r>
          </a:p>
          <a:p>
            <a:endParaRPr lang="de-AT" sz="3600" b="1" dirty="0">
              <a:latin typeface="+mj-lt"/>
            </a:endParaRPr>
          </a:p>
          <a:p>
            <a:r>
              <a:rPr lang="de-AT" sz="3200" b="1" dirty="0">
                <a:latin typeface="+mj-lt"/>
              </a:rPr>
              <a:t>In der Praxis</a:t>
            </a:r>
          </a:p>
          <a:p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Komm gerne 5 Minuten vor Behandlungsbeginn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TRINKE ein Glas Wasser und komm gemütlich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60881A-89AC-4B65-A2F7-FD24CAE3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4" y="978693"/>
            <a:ext cx="3267075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47749" y="819150"/>
            <a:ext cx="54006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4</a:t>
            </a:r>
          </a:p>
          <a:p>
            <a:endParaRPr lang="de-AT" sz="3600" b="1" dirty="0">
              <a:latin typeface="+mj-lt"/>
            </a:endParaRPr>
          </a:p>
          <a:p>
            <a:endParaRPr lang="de-AT" dirty="0"/>
          </a:p>
          <a:p>
            <a:r>
              <a:rPr lang="de-AT" sz="3200" b="1" dirty="0"/>
              <a:t>In der Praxis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Wir gehen den </a:t>
            </a:r>
            <a:r>
              <a:rPr lang="de-AT" sz="2400" dirty="0" err="1"/>
              <a:t>Anamnesbogen</a:t>
            </a:r>
            <a:r>
              <a:rPr lang="de-AT" sz="2400" dirty="0"/>
              <a:t> durch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Wir besprechen gemeinsam deine Behandlungswünsche und Therapieansätze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DFA2FB-A70B-4466-8C82-E8D5FCB9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997267"/>
            <a:ext cx="3242310" cy="48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19174" y="866775"/>
            <a:ext cx="54006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5</a:t>
            </a:r>
          </a:p>
          <a:p>
            <a:endParaRPr lang="de-AT" sz="3200" b="1" dirty="0">
              <a:latin typeface="+mj-lt"/>
            </a:endParaRPr>
          </a:p>
          <a:p>
            <a:r>
              <a:rPr lang="de-AT" sz="3200" b="1" dirty="0"/>
              <a:t>Meine Behandlungen dauern 60 Minuten….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50 Minuten Massage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5 Minuten alleiniges Nachruhen mit warmem Moorkissen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5 Minuten Zeit zum Anziehen und Abrunden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D8FE50-7470-43DC-8EBF-B96F837F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20" y="2563678"/>
            <a:ext cx="4520506" cy="30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FFD0F31-B363-484C-847A-7F12908598A1}"/>
              </a:ext>
            </a:extLst>
          </p:cNvPr>
          <p:cNvSpPr txBox="1"/>
          <p:nvPr/>
        </p:nvSpPr>
        <p:spPr>
          <a:xfrm>
            <a:off x="1019174" y="866775"/>
            <a:ext cx="54006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+mj-lt"/>
              </a:rPr>
              <a:t>SCHRITT 6</a:t>
            </a:r>
          </a:p>
          <a:p>
            <a:endParaRPr lang="de-AT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/>
              <a:t>Folgetermin bei Bedarf vereinbaren</a:t>
            </a:r>
          </a:p>
          <a:p>
            <a:endParaRPr lang="de-A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/>
              <a:t>Ich verschicke eine Mailbestätigung dazu</a:t>
            </a:r>
          </a:p>
          <a:p>
            <a:endParaRPr lang="de-A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/>
              <a:t>Rechnung kommt per 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400" dirty="0"/>
          </a:p>
          <a:p>
            <a:r>
              <a:rPr lang="de-AT" sz="2400" dirty="0"/>
              <a:t>Auf Wunsch erstelle ich auch SAMMELRECHNUNGEN zum Einreichen bei den Kassen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b="1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152EF0D-2956-4D0E-801A-1840D227DF00}"/>
              </a:ext>
            </a:extLst>
          </p:cNvPr>
          <p:cNvSpPr/>
          <p:nvPr/>
        </p:nvSpPr>
        <p:spPr>
          <a:xfrm>
            <a:off x="676274" y="4657725"/>
            <a:ext cx="342900" cy="10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FB42D8-0D90-4A2B-B59B-96229CE5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05" y="2113692"/>
            <a:ext cx="4208145" cy="26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159</Words>
  <Application>Microsoft Office PowerPoint</Application>
  <PresentationFormat>Breitbild</PresentationFormat>
  <Paragraphs>60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Organisch</vt:lpstr>
      <vt:lpstr>Hinter den Kulissen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Termin zum Behandlungsablauf  Bei Bettina Stephanie Sohler Von Du im Fokus</dc:title>
  <dc:creator>Bettina</dc:creator>
  <cp:lastModifiedBy>Bettina</cp:lastModifiedBy>
  <cp:revision>6</cp:revision>
  <dcterms:created xsi:type="dcterms:W3CDTF">2020-06-18T08:20:53Z</dcterms:created>
  <dcterms:modified xsi:type="dcterms:W3CDTF">2021-01-01T13:59:14Z</dcterms:modified>
</cp:coreProperties>
</file>